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64" d="100"/>
          <a:sy n="64" d="100"/>
        </p:scale>
        <p:origin x="-145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30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3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7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4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1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8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05FF-F6B6-497C-9D58-9647BB192457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8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801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30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del </a:t>
            </a:r>
            <a:r>
              <a:rPr lang="en-US" dirty="0" smtClean="0">
                <a:solidFill>
                  <a:srgbClr val="00B050"/>
                </a:solidFill>
              </a:rPr>
              <a:t>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447800"/>
            <a:ext cx="8991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18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¿Como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smtClean="0"/>
              <a:t>hoy?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L.O.- to learn vocabulary of well-being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re-escribe </a:t>
            </a:r>
            <a:r>
              <a:rPr lang="en-US" dirty="0" err="1" smtClean="0"/>
              <a:t>usando</a:t>
            </a:r>
            <a:r>
              <a:rPr lang="en-US" dirty="0" smtClean="0"/>
              <a:t> </a:t>
            </a:r>
            <a:r>
              <a:rPr lang="en-US" b="1" dirty="0" err="1" smtClean="0"/>
              <a:t>nosotros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no </a:t>
            </a:r>
            <a:r>
              <a:rPr lang="en-US" dirty="0" err="1" smtClean="0"/>
              <a:t>pierdo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empiezan</a:t>
            </a:r>
            <a:r>
              <a:rPr lang="en-US" dirty="0" smtClean="0"/>
              <a:t> a </a:t>
            </a:r>
            <a:r>
              <a:rPr lang="en-US" dirty="0" err="1" smtClean="0"/>
              <a:t>jugar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prefieres</a:t>
            </a:r>
            <a:r>
              <a:rPr lang="en-US" dirty="0" smtClean="0"/>
              <a:t> </a:t>
            </a:r>
            <a:r>
              <a:rPr lang="en-US" dirty="0" err="1" smtClean="0"/>
              <a:t>regresar</a:t>
            </a:r>
            <a:r>
              <a:rPr lang="en-US" dirty="0" smtClean="0"/>
              <a:t>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navegar</a:t>
            </a:r>
            <a:r>
              <a:rPr lang="en-US" dirty="0" smtClean="0"/>
              <a:t> la red.</a:t>
            </a:r>
          </a:p>
        </p:txBody>
      </p:sp>
    </p:spTree>
    <p:extLst>
      <p:ext uri="{BB962C8B-B14F-4D97-AF65-F5344CB8AC3E}">
        <p14:creationId xmlns:p14="http://schemas.microsoft.com/office/powerpoint/2010/main" val="282364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0" t="2041" r="16636" b="8832"/>
          <a:stretch/>
        </p:blipFill>
        <p:spPr bwMode="auto">
          <a:xfrm>
            <a:off x="-1" y="0"/>
            <a:ext cx="9144001" cy="665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71628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67200" y="5562600"/>
            <a:ext cx="30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76800" y="5257800"/>
            <a:ext cx="533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0" y="4168914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Contento/a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Alegre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19100" y="4800600"/>
            <a:ext cx="12573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Happy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752600" y="4446657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Triste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Deprimida/o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905000" y="5055513"/>
            <a:ext cx="19050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Sad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Depressed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143500" y="4648200"/>
            <a:ext cx="0" cy="36784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3657600" y="4038600"/>
            <a:ext cx="30861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B050"/>
                </a:solidFill>
                <a:latin typeface="Verdana" pitchFamily="34" charset="0"/>
              </a:rPr>
              <a:t>Estar </a:t>
            </a:r>
            <a:r>
              <a:rPr lang="es-ES_tradnl" altLang="en-US" i="1" dirty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to be  (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felling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/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location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934200" y="4114800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FF0000"/>
                </a:solidFill>
                <a:latin typeface="Verdana" pitchFamily="34" charset="0"/>
              </a:rPr>
              <a:t>Acabar de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–to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just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have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…</a:t>
            </a:r>
            <a:endParaRPr lang="es-ES_tradnl" alt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8077200" y="4724401"/>
            <a:ext cx="152400" cy="331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6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6" t="6731" r="19462" b="673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76200" y="4572000"/>
            <a:ext cx="2286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buen humor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981200" y="3962400"/>
            <a:ext cx="2057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mal humor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4876800"/>
            <a:ext cx="1905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133600" y="4321314"/>
            <a:ext cx="19050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257800" y="4800600"/>
            <a:ext cx="1535907" cy="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53200" y="4800600"/>
            <a:ext cx="914400" cy="12385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239000" y="4800600"/>
            <a:ext cx="91440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077200" y="4419600"/>
            <a:ext cx="228600" cy="384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83893" y="5715000"/>
            <a:ext cx="138350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202907" y="5715000"/>
            <a:ext cx="445293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035154" y="6705600"/>
            <a:ext cx="2661046" cy="7257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467600" y="480060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B050"/>
                </a:solidFill>
                <a:latin typeface="Verdana" pitchFamily="34" charset="0"/>
              </a:rPr>
              <a:t>a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smile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8001000" y="3864114"/>
            <a:ext cx="190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The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face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2667000" y="546729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0070C0"/>
                </a:solidFill>
                <a:latin typeface="Verdana" pitchFamily="34" charset="0"/>
              </a:rPr>
              <a:t>s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ense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 of…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3048000" y="6477000"/>
            <a:ext cx="2209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Angry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/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upset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9" r="18668" b="1262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40386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 smtClean="0">
                <a:latin typeface="Verdana" pitchFamily="34" charset="0"/>
              </a:rPr>
              <a:t>Energetico</a:t>
            </a:r>
            <a:r>
              <a:rPr lang="es-ES_tradnl" altLang="en-US" b="1" dirty="0" smtClean="0">
                <a:latin typeface="Verdana" pitchFamily="34" charset="0"/>
              </a:rPr>
              <a:t>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86000" y="35052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cansado/a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" y="4407932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energetic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86000" y="38862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tired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400800" y="5638798"/>
            <a:ext cx="1077685" cy="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27371" y="6019802"/>
            <a:ext cx="150222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24600" y="487680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full of…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162800" y="600069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enthusiasum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7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7" t="3846" r="18921" b="10336"/>
          <a:stretch/>
        </p:blipFill>
        <p:spPr bwMode="auto">
          <a:xfrm>
            <a:off x="0" y="0"/>
            <a:ext cx="9144000" cy="680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76400" y="3316069"/>
            <a:ext cx="1828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obstinado/a Terco/a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57400" y="5105400"/>
            <a:ext cx="1295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Flexible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181600" y="64008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14600" y="3886200"/>
            <a:ext cx="1600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stubborn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057400" y="54864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flexible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76800" y="6400800"/>
            <a:ext cx="190500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Guy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solidFill>
                  <a:srgbClr val="FF0000"/>
                </a:solidFill>
                <a:latin typeface="Verdana" pitchFamily="34" charset="0"/>
              </a:rPr>
              <a:t>(dude)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7" t="961" r="19716" b="12500"/>
          <a:stretch/>
        </p:blipFill>
        <p:spPr bwMode="auto">
          <a:xfrm>
            <a:off x="0" y="0"/>
            <a:ext cx="9106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019800" y="3657600"/>
            <a:ext cx="150222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553200" y="4038600"/>
            <a:ext cx="7511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51171" y="4419600"/>
            <a:ext cx="150222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304314" y="40386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53200" y="3742841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15200" y="3733800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315200" y="3886200"/>
            <a:ext cx="1105525" cy="5155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937501" y="4419600"/>
            <a:ext cx="3048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467600" y="3124200"/>
            <a:ext cx="0" cy="533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187421" y="27240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ambitious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734925" y="4419600"/>
            <a:ext cx="1371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success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023757" y="4477939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results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7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257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Calmado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Tranquilo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Nervioso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Dinamico</a:t>
            </a:r>
            <a:r>
              <a:rPr lang="en-US" dirty="0" smtClean="0"/>
              <a:t>/a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mtClean="0"/>
              <a:t>SIGN </a:t>
            </a:r>
            <a:r>
              <a:rPr lang="en-US" u="sng" smtClean="0"/>
              <a:t>Quiz C</a:t>
            </a:r>
            <a:endParaRPr lang="en-US" dirty="0" smtClean="0"/>
          </a:p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198</a:t>
            </a:r>
          </a:p>
          <a:p>
            <a:endParaRPr lang="en-U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971800" y="757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Calm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71800" y="1367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Tranquil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71800" y="1900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Nervous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48000" y="2510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Dynamic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048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# 18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6817</TotalTime>
  <Words>140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 clase 801 La fecha es el 30 de diciembre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38</cp:revision>
  <dcterms:created xsi:type="dcterms:W3CDTF">2015-02-23T21:19:49Z</dcterms:created>
  <dcterms:modified xsi:type="dcterms:W3CDTF">2017-10-27T20:11:03Z</dcterms:modified>
</cp:coreProperties>
</file>